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8" r:id="rId2"/>
    <p:sldId id="286" r:id="rId3"/>
    <p:sldId id="281" r:id="rId4"/>
    <p:sldId id="271" r:id="rId5"/>
    <p:sldId id="273" r:id="rId6"/>
    <p:sldId id="275" r:id="rId7"/>
    <p:sldId id="276" r:id="rId8"/>
    <p:sldId id="277" r:id="rId9"/>
    <p:sldId id="285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 autoAdjust="0"/>
    <p:restoredTop sz="96602" autoAdjust="0"/>
  </p:normalViewPr>
  <p:slideViewPr>
    <p:cSldViewPr>
      <p:cViewPr varScale="1">
        <p:scale>
          <a:sx n="70" d="100"/>
          <a:sy n="70" d="100"/>
        </p:scale>
        <p:origin x="91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76678-B282-4A7F-BA5E-9C05CD33BB8C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3D218-8098-4C81-B727-627CE9531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4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38A6-76CB-4FEA-B9D6-BC8EDD95FE07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F0D9-1436-4B28-A8A1-64471EC4B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2\Desktop\дизайнерские разработки\Презентация\фон_иннЦ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" y="-27384"/>
            <a:ext cx="921249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594928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Тел. </a:t>
            </a:r>
            <a:r>
              <a:rPr lang="en-US" sz="2400" b="1" dirty="0" smtClean="0"/>
              <a:t>306-38-96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80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NS2\Desktop\дизайнерские разработки\Презентация\фон_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" y="23813"/>
            <a:ext cx="9144001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9106" y="548680"/>
            <a:ext cx="6535628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История компании «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Биокор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в цифрах:</a:t>
            </a:r>
            <a:b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2004 года на  рынке </a:t>
            </a:r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пробиотических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продуктов;</a:t>
            </a:r>
          </a:p>
          <a:p>
            <a:pPr marL="342900" indent="-342900" algn="l">
              <a:buFontTx/>
              <a:buChar char="-"/>
            </a:pP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линическая оценка </a:t>
            </a:r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пробиотиков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ТМ </a:t>
            </a:r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Лактомир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проводилась крупными медицинскими учреждениями. Все оценки показали высокую эффективность;</a:t>
            </a:r>
          </a:p>
          <a:p>
            <a:pPr marL="342900" indent="-342900" algn="l">
              <a:buFontTx/>
              <a:buChar char="-"/>
            </a:pP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еализация от Калининграда до Дальнего Востока.</a:t>
            </a:r>
          </a:p>
        </p:txBody>
      </p:sp>
    </p:spTree>
    <p:extLst>
      <p:ext uri="{BB962C8B-B14F-4D97-AF65-F5344CB8AC3E}">
        <p14:creationId xmlns:p14="http://schemas.microsoft.com/office/powerpoint/2010/main" val="33244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2\Desktop\дизайнерские разработки\Презентация\фон_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3"/>
            <a:ext cx="9144001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2779985" y="4824536"/>
            <a:ext cx="2603983" cy="1916832"/>
          </a:xfrm>
          <a:prstGeom prst="ellipse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8457" y="4824536"/>
            <a:ext cx="2603983" cy="1916832"/>
          </a:xfrm>
          <a:prstGeom prst="ellipse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535628" cy="437849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Нет ничего могущественнее, чем идея, время которой настало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В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Гюго</a:t>
            </a:r>
            <a:b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пробиотики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средство регуляции функций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микробиоты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ЖКТ и самого организма хозяина.</a:t>
            </a:r>
            <a:b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Пробиотики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уже сегодня могут широко применяться как дополнение в лечении многих заболеваний, при которых нарушается функция микрофлоры человека - от сальмонеллеза до туберкулеза, от язвенной болезни до экземы.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 также укрепляют и восстанавливают иммунитет.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9986" y="5210341"/>
            <a:ext cx="2603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Биопродукты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ТМ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Лактомир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- это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концентрированные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продукты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8472" y="5214788"/>
            <a:ext cx="2423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Норма приема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для детей 3-7 лет</a:t>
            </a:r>
          </a:p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10-20 мл/день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1407490"/>
      </p:ext>
    </p:extLst>
  </p:cSld>
  <p:clrMapOvr>
    <a:masterClrMapping/>
  </p:clrMapOvr>
  <p:transition advTm="212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552728" cy="639472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В составе штаммы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человеческого происхождения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т.е. выделены из нормальной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микробиоты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здоровых людей.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Обладают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высокой антагонистической активностью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 отношению к условно-патогенным и патогенным микроорганизмам. 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Имеют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стабильные генетические характеристики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не допускается даже минимального потенциала патогенности.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Быстро размножаются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кишечнике (имеют хорошую скорость роста).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Устойчивы к действию кислот и ферментов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желудочно-кишечных секретов.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имеют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аллергизирующие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или иные нежелательные антигенные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свойства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7. В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ысокая степень адгезии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кишечнике.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8. Штаммы имеют статус производственных (официально рекомендованных для производства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пробиотиков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продуктов функционального питания).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428604"/>
            <a:ext cx="2071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Пробиотические микроорганизмы в </a:t>
            </a:r>
            <a:r>
              <a:rPr lang="ru-RU" sz="2000" b="1" dirty="0" err="1" smtClean="0">
                <a:latin typeface="Arial Narrow" pitchFamily="34" charset="0"/>
              </a:rPr>
              <a:t>биопродуктах</a:t>
            </a:r>
            <a:r>
              <a:rPr lang="ru-RU" sz="2000" b="1" dirty="0">
                <a:latin typeface="Arial Narrow" pitchFamily="34" charset="0"/>
              </a:rPr>
              <a:t> ТМ «</a:t>
            </a:r>
            <a:r>
              <a:rPr lang="ru-RU" sz="2000" b="1" dirty="0" err="1">
                <a:latin typeface="Arial Narrow" pitchFamily="34" charset="0"/>
              </a:rPr>
              <a:t>Лактомир</a:t>
            </a:r>
            <a:r>
              <a:rPr lang="ru-RU" sz="2000" b="1" dirty="0">
                <a:latin typeface="Arial Narrow" pitchFamily="34" charset="0"/>
              </a:rPr>
              <a:t>»</a:t>
            </a:r>
            <a:endParaRPr lang="ru-RU" sz="2000" dirty="0">
              <a:latin typeface="Arial Narrow" pitchFamily="34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Tm="2293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500858" cy="52360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 Создание временного искусственного   </a:t>
            </a:r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микробиоценоза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 Подавление потенциальных микробных патогенов.</a:t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 Влияние на ферментативную активность </a:t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кишечных микроорганизмов.</a:t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 Стимуляция иммунной системы </a:t>
            </a:r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макроорганизма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2267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Механизм действия </a:t>
            </a:r>
            <a:r>
              <a:rPr lang="ru-RU" sz="2400" b="1" dirty="0" err="1" smtClean="0">
                <a:latin typeface="Arial Narrow" pitchFamily="34" charset="0"/>
              </a:rPr>
              <a:t>биопродуктов</a:t>
            </a:r>
            <a:endParaRPr lang="ru-RU" sz="2400" b="1" dirty="0" smtClean="0">
              <a:latin typeface="Arial Narrow" pitchFamily="34" charset="0"/>
            </a:endParaRPr>
          </a:p>
          <a:p>
            <a:pPr algn="ctr"/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ТМ «</a:t>
            </a:r>
            <a:r>
              <a:rPr lang="ru-RU" sz="2400" b="1" dirty="0" err="1" smtClean="0">
                <a:latin typeface="Arial Narrow" pitchFamily="34" charset="0"/>
              </a:rPr>
              <a:t>Лактомир</a:t>
            </a:r>
            <a:r>
              <a:rPr lang="ru-RU" sz="2400" b="1" dirty="0">
                <a:latin typeface="Arial Narrow" pitchFamily="34" charset="0"/>
              </a:rPr>
              <a:t>»</a:t>
            </a:r>
            <a:endParaRPr lang="ru-RU" sz="2400" dirty="0">
              <a:latin typeface="Arial Narrow" pitchFamily="34" charset="0"/>
            </a:endParaRPr>
          </a:p>
          <a:p>
            <a:pPr algn="ctr"/>
            <a:endParaRPr lang="ru-RU" sz="2400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514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DNS2\Desktop\дизайнерские разработки\Презентация\БИФИ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358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23059"/>
            <a:ext cx="6286544" cy="601188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Бифидумбактерин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Бифишка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пробиотический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кисло-молочный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биопродукт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Он  является продуктом ферментации молока кислотоустойчивым, высокоэффективным штаммом бифидобактерий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bifidum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791БАГ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Производится по лицензии ФГУН Государственный научный центр вирусологии и биотехнологии «Вектор»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Роспотребнадзора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(НСО,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Наукоград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Кольцово).                     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Бифидумбактерин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Бифишка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 консистенции и цвету напоминает ряженку. Усовершенствованная технология производства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Бифидумбактерина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Бифишка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сделала его вкуснее и экономичнее аналогов. Расфасован в стерильные стеклянные герметично закрытые флаконы емкостью 300 мл.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Концентрация живых микроорганизмов в продукте не опускается ниже 10</a:t>
            </a:r>
            <a:r>
              <a:rPr lang="ru-RU" sz="16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микробных тел в 1 мл, а содержание аминокислот в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Бифидумбактерине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Бифишка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очень высокое - в 3-3,5 раза выше, чем в молоке.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Бифидумбактерин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Бифишка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богат природными антиоксидантами, сходными по антиоксидантной активности с витаминами В</a:t>
            </a:r>
            <a:r>
              <a:rPr lang="ru-RU" sz="16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В</a:t>
            </a:r>
            <a:r>
              <a:rPr lang="ru-RU" sz="16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В</a:t>
            </a:r>
            <a:r>
              <a:rPr lang="ru-RU" sz="16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   .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Срок хранения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Бифидумбактерина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Бифишка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– 3 месяца при  температуре (от +2 до +6)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С. При такой температуре хранения рост микроорганизмов замедляется, и титр их сохраняется высоким.                                           .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57166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Arial Narrow" pitchFamily="34" charset="0"/>
              </a:rPr>
              <a:t>Бифидумбактерин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Бифишка</a:t>
            </a:r>
            <a:endParaRPr lang="ru-RU" sz="2000" dirty="0" smtClean="0">
              <a:latin typeface="Arial Narrow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3107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NS2\Desktop\дизайнерские разработки\Презентация\НАРИНЭ_ФОРТ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53"/>
            <a:ext cx="9145338" cy="68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357982" cy="644051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Наринэ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-Форте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концентрированный жидкий симбиотический кисломолочный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биопродукт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микробного происхождения. Он получен путём культивирования основных полезных (облигатных)  микробов человека – ацидофильных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лактобактерий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бифидобактерий.              . 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консистенции и цвету напоминает ряженку,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расфасован в стерильные стеклянные герметично закрытые флаконы емкостью 300 мл.                         .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Наринэ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-Форте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содержит комплекс живых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пробиотических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микроорганизмов – ацидофильных бактерий и бифидобактерий. Основу продукта составляет кислотоустойчивый штамм 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acidophilus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Наринэ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ТНСи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антагонистически активные виды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bifidum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longum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 также продукты их метаболизма – органические кислоты, в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незаменимые аминокислоты,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бактерицины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бифидогенные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факторы, которые способствуют развитию нормальной микрофлоры человека. 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Концентрация живых микроорганизмов в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биопродукте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очень высокая – до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микробных тел в 1 мл.               .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Срок хранения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Наринэ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-форте – 3 месяца при  температуре        (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 +2 до +6)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С. 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такой температуре хранения рост микроорганизмов замедляется, и титр их сохраняется высоким.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0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Arial Narrow" pitchFamily="34" charset="0"/>
                <a:cs typeface="Arial" pitchFamily="34" charset="0"/>
              </a:rPr>
              <a:t>Наринэ</a:t>
            </a:r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-форте</a:t>
            </a:r>
            <a:endParaRPr lang="ru-RU" sz="2000" dirty="0" smtClean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04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74874"/>
            <a:ext cx="6186502" cy="6583362"/>
          </a:xfrm>
        </p:spPr>
        <p:txBody>
          <a:bodyPr>
            <a:noAutofit/>
          </a:bodyPr>
          <a:lstStyle/>
          <a:p>
            <a:pPr algn="l"/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При производстве 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биопродуктов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Наринэ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-форте», 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Бифидумбактерина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Бифишка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микробные клетки остаются в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активном состоянии 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способны к колонизации желудочно-кишечного тракта сразу после попадания в организм.</a:t>
            </a:r>
            <a:b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 Концентрация 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живых микроорганизмов в 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биопродуктах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очень высокая не ниже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7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микробных тел в 1 мл. </a:t>
            </a:r>
            <a:b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производстве используются наиболее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изученные штаммы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имеющие статус производственных (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официально рекомендованных для производства 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пробиотиков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продуктов функционального питания). Штамм </a:t>
            </a:r>
            <a:r>
              <a:rPr lang="en-US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bifidum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791 БАГ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обладает выраженной кислотоустойчивостью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может находиться в средах со значением </a:t>
            </a:r>
            <a:r>
              <a:rPr lang="en-US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4, что является уникальным для большинства видов 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бифидобактерий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Bifidum</a:t>
            </a:r>
            <a:r>
              <a:rPr lang="en-US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Наринэ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ТНСи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выявляется у здоровых людей всех возрастов.</a:t>
            </a:r>
            <a:b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Помимо живых микроорганизмов содержат продукты их жизнедеятельности - очень важны низкомолекулярные жирные кислоты.</a:t>
            </a:r>
            <a:b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Биопродукты используются уже на стадии приема антибиотиков, т.к. значительно компенсируют их негативное воздействие на 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микробиоту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человека.</a:t>
            </a:r>
            <a:b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Существенно </a:t>
            </a:r>
            <a:r>
              <a:rPr lang="ru-RU" sz="17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эффектвнее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сухих </a:t>
            </a:r>
            <a:r>
              <a:rPr lang="ru-RU" sz="1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пробиотических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продуктов.</a:t>
            </a:r>
            <a:endParaRPr lang="ru-RU" sz="1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3116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Преимущества </a:t>
            </a:r>
            <a:r>
              <a:rPr lang="ru-RU" sz="2000" b="1" dirty="0" err="1" smtClean="0">
                <a:latin typeface="Arial Narrow" pitchFamily="34" charset="0"/>
              </a:rPr>
              <a:t>биопродуктов</a:t>
            </a:r>
            <a:endParaRPr lang="ru-RU" sz="2000" b="1" dirty="0" smtClean="0"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ТМ «</a:t>
            </a:r>
            <a:r>
              <a:rPr lang="ru-RU" sz="2000" b="1" dirty="0" err="1" smtClean="0">
                <a:latin typeface="Arial Narrow" pitchFamily="34" charset="0"/>
              </a:rPr>
              <a:t>Лактомир</a:t>
            </a:r>
            <a:r>
              <a:rPr lang="ru-RU" sz="2000" b="1" dirty="0" smtClean="0">
                <a:latin typeface="Arial Narrow" pitchFamily="34" charset="0"/>
              </a:rPr>
              <a:t>»</a:t>
            </a:r>
            <a:endParaRPr lang="ru-RU" sz="2000" dirty="0" smtClean="0">
              <a:latin typeface="Arial Narrow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ransition advTm="379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2\Desktop\документы\СЕРТИФИКАТЫ!!!\Декларация 26.06.2017_биопродук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92317"/>
            <a:ext cx="4701229" cy="66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2518</TotalTime>
  <Words>195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Symbol</vt:lpstr>
      <vt:lpstr>Тема2</vt:lpstr>
      <vt:lpstr>Презентация PowerPoint</vt:lpstr>
      <vt:lpstr>Презентация PowerPoint</vt:lpstr>
      <vt:lpstr>«Нет ничего могущественнее, чем идея, время которой настало»                                                                         В. Гюго   Сегодня это пробиотики – средство регуляции функций микробиоты ЖКТ и самого организма хозяина.  Пробиотики уже сегодня могут широко применяться как дополнение в лечении многих заболеваний, при которых нарушается функция микрофлоры человека - от сальмонеллеза до туберкулеза, от язвенной болезни до экземы. А также укрепляют и восстанавливают иммунитет.</vt:lpstr>
      <vt:lpstr>1. В составе штаммы человеческого происхождения, т.е. выделены из нормальной микробиоты здоровых людей. 2. Обладают высокой антагонистической активностью по отношению к условно-патогенным и патогенным микроорганизмам.  3. Имеют стабильные генетические характеристики, не допускается даже минимального потенциала патогенности. 4. Быстро размножаются в кишечнике (имеют хорошую скорость роста). 5. Устойчивы к действию кислот и ферментов желудочно-кишечных секретов. 6. Не имеют аллергизирующие  или иные нежелательные антигенные свойства. 7. Высокая степень адгезии в кишечнике. 8. Штаммы имеют статус производственных (официально рекомендованных для производства пробиотиков и продуктов функционального питания).</vt:lpstr>
      <vt:lpstr>1.  Создание временного искусственного   микробиоценоза.  2.  Подавление потенциальных микробных патогенов.  3.  Влияние на ферментативную активность  кишечных микроорганизмов.  4.  Стимуляция иммунной системы макроорганизма. </vt:lpstr>
      <vt:lpstr>Бифидумбактерин «Бифишка» – пробиотический кисло-молочный биопродукт.  Он  является продуктом ферментации молока кислотоустойчивым, высокоэффективным штаммом бифидобактерий B.bifidum 791БАГ. Производится по лицензии ФГУН Государственный научный центр вирусологии и биотехнологии «Вектор» Роспотребнадзора (НСО, Наукоград     Кольцово).                      .   Бифидумбактерин «Бифишка» по консистенции и цвету напоминает ряженку. Усовершенствованная технология производства Бифидумбактерина «Бифишка» сделала его вкуснее и экономичнее аналогов. Расфасован в стерильные стеклянные герметично закрытые флаконы емкостью 300 мл. Концентрация живых микроорганизмов в продукте не опускается ниже 108 микробных тел в 1 мл, а содержание аминокислот в Бифидумбактерине «Бифишка» очень высокое - в 3-3,5 раза выше, чем в молоке. Бифидумбактерин «Бифишка» богат природными антиоксидантами, сходными по антиоксидантной активности с витаминами В2, В6, В12.     .   Срок хранения Бифидумбактерина «Бифишка» – 3 месяца при  температуре (от +2 до +6) С. При такой температуре хранения рост микроорганизмов замедляется, и титр их сохраняется высоким.                                           . </vt:lpstr>
      <vt:lpstr>Наринэ-Форте – концентрированный жидкий симбиотический кисломолочный биопродукт микробного происхождения. Он получен путём культивирования основных полезных (облигатных)  микробов человека – ацидофильных лактобактерий и бифидобактерий.              .   По консистенции и цвету напоминает ряженку, расфасован в стерильные стеклянные герметично закрытые флаконы емкостью 300 мл.                         .   Наринэ-Форте содержит комплекс живых пробиотических микроорганизмов – ацидофильных бактерий и бифидобактерий. Основу продукта составляет кислотоустойчивый штамм  L.acidophilus - Наринэ ТНСи и антагонистически активные виды B.bifidum или B.longum, а также продукты их метаболизма – органические кислоты, в т.ч. незаменимые аминокислоты, бактерицины, бифидогенные факторы, которые способствуют развитию нормальной микрофлоры человека.  Концентрация живых микроорганизмов в биопродукте очень высокая – до 107 микробных тел в 1 мл.               .  Срок хранения Наринэ-форте – 3 месяца при  температуре        (от +2 до +6) С.  При такой температуре хранения рост микроорганизмов замедляется, и титр их сохраняется высоким. </vt:lpstr>
      <vt:lpstr>1.  При производстве биопродуктов «Наринэ-форте», Бифидумбактерина «Бифишка» микробные клетки остаются в активном состоянии и способны к колонизации желудочно-кишечного тракта сразу после попадания в организм. 2.  Концентрация живых микроорганизмов в биопродуктах очень высокая не ниже 108 микробных тел в 1 мл.  3.  При производстве используются наиболее изученные штаммы, имеющие статус производственных (официально рекомендованных для производства пробиотиков и продуктов функционального питания). Штамм B. bifidum 791 БАГ обладает выраженной кислотоустойчивостью, может находиться в средах со значением pH 4, что является уникальным для большинства видов бифидобактерий. B. Bifidum и Наринэ ТНСи выявляется у здоровых людей всех возрастов. 4.  Помимо живых микроорганизмов содержат продукты их жизнедеятельности - очень важны низкомолекулярные жирные кислоты. 5. Биопродукты используются уже на стадии приема антибиотиков, т.к. значительно компенсируют их негативное воздействие на микробиоту человека. 6. Существенно эффектвнее сухих пробиотических продуктов.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Большезалов Большой зал</cp:lastModifiedBy>
  <cp:revision>169</cp:revision>
  <cp:lastPrinted>2013-03-18T07:27:08Z</cp:lastPrinted>
  <dcterms:created xsi:type="dcterms:W3CDTF">2010-04-26T19:03:01Z</dcterms:created>
  <dcterms:modified xsi:type="dcterms:W3CDTF">2018-08-16T02:33:25Z</dcterms:modified>
</cp:coreProperties>
</file>